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69" r:id="rId3"/>
    <p:sldId id="278" r:id="rId4"/>
    <p:sldId id="279" r:id="rId5"/>
    <p:sldId id="280" r:id="rId6"/>
    <p:sldId id="281" r:id="rId7"/>
    <p:sldId id="282" r:id="rId8"/>
    <p:sldId id="283" r:id="rId9"/>
    <p:sldId id="292" r:id="rId10"/>
    <p:sldId id="363" r:id="rId11"/>
    <p:sldId id="352" r:id="rId12"/>
    <p:sldId id="353" r:id="rId13"/>
    <p:sldId id="284" r:id="rId14"/>
    <p:sldId id="285" r:id="rId15"/>
    <p:sldId id="293" r:id="rId16"/>
    <p:sldId id="294" r:id="rId17"/>
    <p:sldId id="295" r:id="rId18"/>
    <p:sldId id="286" r:id="rId19"/>
    <p:sldId id="296" r:id="rId20"/>
    <p:sldId id="298" r:id="rId21"/>
    <p:sldId id="297" r:id="rId22"/>
    <p:sldId id="299" r:id="rId23"/>
    <p:sldId id="300" r:id="rId24"/>
    <p:sldId id="301" r:id="rId25"/>
    <p:sldId id="302" r:id="rId26"/>
    <p:sldId id="303" r:id="rId27"/>
    <p:sldId id="355" r:id="rId28"/>
    <p:sldId id="287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56" r:id="rId37"/>
    <p:sldId id="311" r:id="rId38"/>
    <p:sldId id="346" r:id="rId39"/>
    <p:sldId id="288" r:id="rId40"/>
    <p:sldId id="312" r:id="rId41"/>
    <p:sldId id="354" r:id="rId42"/>
    <p:sldId id="313" r:id="rId43"/>
    <p:sldId id="314" r:id="rId44"/>
    <p:sldId id="289" r:id="rId45"/>
    <p:sldId id="316" r:id="rId46"/>
    <p:sldId id="317" r:id="rId47"/>
    <p:sldId id="318" r:id="rId48"/>
    <p:sldId id="319" r:id="rId49"/>
    <p:sldId id="347" r:id="rId50"/>
    <p:sldId id="348" r:id="rId51"/>
    <p:sldId id="342" r:id="rId52"/>
    <p:sldId id="357" r:id="rId53"/>
    <p:sldId id="343" r:id="rId54"/>
    <p:sldId id="344" r:id="rId55"/>
    <p:sldId id="349" r:id="rId56"/>
    <p:sldId id="350" r:id="rId57"/>
    <p:sldId id="364" r:id="rId58"/>
    <p:sldId id="290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6" r:id="rId75"/>
    <p:sldId id="337" r:id="rId76"/>
    <p:sldId id="338" r:id="rId77"/>
    <p:sldId id="339" r:id="rId78"/>
    <p:sldId id="358" r:id="rId79"/>
    <p:sldId id="359" r:id="rId80"/>
    <p:sldId id="291" r:id="rId81"/>
    <p:sldId id="340" r:id="rId82"/>
    <p:sldId id="360" r:id="rId83"/>
    <p:sldId id="361" r:id="rId84"/>
    <p:sldId id="341" r:id="rId85"/>
    <p:sldId id="362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F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70" d="100"/>
          <a:sy n="70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9A050-EFBB-4258-BDEE-2FBC083C0263}" type="datetimeFigureOut">
              <a:rPr lang="en-GB" smtClean="0"/>
              <a:t>20/03/2014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05897-FC9D-4905-AB3A-7CC4B4A0AD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44C07-56B2-4F93-ACA2-5D696A3BF187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75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FFE3-A659-4106-A3C1-F361D243C949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46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08CA-4252-4B43-BDFB-1EEB35BCAD85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3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C4399-2A26-4C42-93C9-3EADCAFB1D91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2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50F90-340F-4A4B-8D33-F01F4FD60A36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752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4AD5C-6CF8-4B35-840F-40A7A2164B17}" type="datetime1">
              <a:rPr lang="en-GB" smtClean="0"/>
              <a:t>20/03/2014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698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395D-547F-4AB8-A118-BB350E940237}" type="datetime1">
              <a:rPr lang="en-GB" smtClean="0"/>
              <a:t>20/03/2014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09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F585B-0EC1-41F9-9C6A-4F7CCEBEDC82}" type="datetime1">
              <a:rPr lang="en-GB" smtClean="0"/>
              <a:t>20/03/2014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719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C8CFB-6746-4448-A5B7-03AB8E0371E2}" type="datetime1">
              <a:rPr lang="en-GB" smtClean="0"/>
              <a:t>20/03/2014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2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B2904-F05C-4A32-9899-79DBB71C2919}" type="datetime1">
              <a:rPr lang="en-GB" smtClean="0"/>
              <a:t>20/03/2014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8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51809-922F-4C6C-9420-8C855DD6ED0B}" type="datetime1">
              <a:rPr lang="en-GB" smtClean="0"/>
              <a:t>20/03/2014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04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E1582-0E59-4364-A361-CF02195BD8F2}" type="datetime1">
              <a:rPr lang="en-GB" smtClean="0"/>
              <a:t>20/03/2014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The Ainswick Orange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21C4-6683-4148-BC93-D79AA271B5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125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0040" y="1268760"/>
            <a:ext cx="7772400" cy="1656184"/>
          </a:xfrm>
        </p:spPr>
        <p:txBody>
          <a:bodyPr>
            <a:normAutofit/>
          </a:bodyPr>
          <a:lstStyle/>
          <a:p>
            <a:r>
              <a:rPr lang="fr-CH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Galanthophilia</a:t>
            </a:r>
            <a:br>
              <a:rPr lang="fr-CH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</a:br>
            <a:r>
              <a:rPr lang="fr-CH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 good kind of love</a:t>
            </a:r>
            <a:endParaRPr lang="en-GB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04048" y="6356350"/>
            <a:ext cx="4032448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3657" y="3501008"/>
            <a:ext cx="3938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 smtClean="0"/>
              <a:t>Presentation</a:t>
            </a:r>
            <a:r>
              <a:rPr lang="fr-CH" sz="2800" dirty="0" smtClean="0"/>
              <a:t> to the</a:t>
            </a:r>
          </a:p>
          <a:p>
            <a:pPr algn="ctr"/>
            <a:r>
              <a:rPr lang="fr-CH" sz="2800" dirty="0" err="1" smtClean="0"/>
              <a:t>North</a:t>
            </a:r>
            <a:r>
              <a:rPr lang="fr-CH" sz="2800" dirty="0" smtClean="0"/>
              <a:t> American </a:t>
            </a:r>
          </a:p>
          <a:p>
            <a:pPr algn="ctr"/>
            <a:r>
              <a:rPr lang="fr-CH" sz="2800" dirty="0" smtClean="0"/>
              <a:t>Rock Garden Society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211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"/>
    </mc:Choice>
    <mc:Fallback xmlns="">
      <p:transition spd="slow" advTm="545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Nivalis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427540" cy="534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Nivalis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40" y="811899"/>
            <a:ext cx="4991524" cy="54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Elwesii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64704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Woronowii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64096"/>
            <a:ext cx="4883685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Peshmenii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979512"/>
            <a:ext cx="5943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Rizenhensis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8" y="965448"/>
            <a:ext cx="7304360" cy="5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Rizenhensis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48556"/>
            <a:ext cx="5305544" cy="52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Species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Regina Olgae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08720"/>
            <a:ext cx="5405666" cy="53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2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Early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Snowdrops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Barnes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5906987" cy="509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Early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Snowdrops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Potter’s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Prelude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70" y="911407"/>
            <a:ext cx="6065266" cy="53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American Winter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Scene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88832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 fontScale="90000"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Early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Snowdrops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Potter’s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Prelude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892333"/>
            <a:ext cx="5045174" cy="53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S Arnott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80728"/>
            <a:ext cx="6417295" cy="52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Brenda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Troyle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80713"/>
            <a:ext cx="4294939" cy="543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Comet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34427"/>
            <a:ext cx="4440597" cy="537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Comet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22813"/>
            <a:ext cx="5729052" cy="529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George Elwes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08720"/>
            <a:ext cx="6856024" cy="53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Magnet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8" y="908720"/>
            <a:ext cx="719646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8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Good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Doers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Ginns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Imperiati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376368" cy="527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Flore Pleno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30150"/>
            <a:ext cx="8172400" cy="523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Flore Pleno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8083197" cy="52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Galanthus At Colesbourne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72480"/>
            <a:ext cx="8128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Hippolyta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7976"/>
            <a:ext cx="8424936" cy="531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Hippolyta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91" y="996949"/>
            <a:ext cx="6993801" cy="52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8712968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Hippolyta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Deconstructed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79500"/>
            <a:ext cx="8252303" cy="48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Lady Elphinstone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44841"/>
            <a:ext cx="7354075" cy="529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Godfrey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>
                <a:solidFill>
                  <a:srgbClr val="16FA52"/>
                </a:solidFill>
                <a:latin typeface="Copperplate Gothic Bold" panose="020E0705020206020404" pitchFamily="34" charset="0"/>
              </a:rPr>
              <a:t>O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wen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1286"/>
            <a:ext cx="7452320" cy="526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Blewbury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Tart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48" y="973855"/>
            <a:ext cx="7379160" cy="526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Esther Merton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0" y="908720"/>
            <a:ext cx="7120210" cy="538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Lady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beatrix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Stanley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908422"/>
            <a:ext cx="5303487" cy="54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Doubles: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Walrus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4979516" cy="550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Yellows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Wendy’s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Gold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542" y="922045"/>
            <a:ext cx="5487770" cy="53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The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Painswick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Rococo Garden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98730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Yellows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Primrose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Warburg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64095"/>
            <a:ext cx="4492112" cy="542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Yellows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Bill Clark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20697"/>
            <a:ext cx="7416824" cy="53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Yellows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Spindlestone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Surprise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922531"/>
            <a:ext cx="7812360" cy="532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7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Yellows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Carolyn Elwes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36712"/>
            <a:ext cx="3558615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Poculiformis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Angelsey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Abbey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836712"/>
            <a:ext cx="5775547" cy="548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Poculiformis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Angelsey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Abbey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43305"/>
            <a:ext cx="6038056" cy="542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Poculiformis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Angelique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7952432" cy="549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Poculiformis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E. A.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Bowles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6512271" cy="539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Poculiformis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E. A.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Bowles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5537587" cy="539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Inverse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Trumps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28592"/>
            <a:ext cx="5836452" cy="55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The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Normans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’ Garden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69764"/>
            <a:ext cx="7052784" cy="52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Inverse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Pocs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South Hayes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52283"/>
            <a:ext cx="6151267" cy="528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Daphne’s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Scissors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28092"/>
            <a:ext cx="6448503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Modern Art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08720"/>
            <a:ext cx="5153372" cy="53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Narwal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10332"/>
            <a:ext cx="7231224" cy="53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Luke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780628"/>
            <a:ext cx="73406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Diggory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3" y="926909"/>
            <a:ext cx="5497419" cy="538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Lord Lieutenant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5203478" cy="553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Unusual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: Green Tear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4608512" cy="54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41" y="901894"/>
            <a:ext cx="7047243" cy="526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32546"/>
            <a:ext cx="6872312" cy="51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2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The Old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Rectory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78750"/>
            <a:ext cx="6552728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52890"/>
            <a:ext cx="7376367" cy="514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160343" cy="53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73902"/>
            <a:ext cx="7047243" cy="526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876"/>
            <a:ext cx="7304360" cy="54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052784" cy="52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97756"/>
            <a:ext cx="7245608" cy="54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53876"/>
            <a:ext cx="7304360" cy="54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6757"/>
            <a:ext cx="7233557" cy="540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97756"/>
            <a:ext cx="7149196" cy="5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6757"/>
            <a:ext cx="7232352" cy="54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Ragley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Hall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51175"/>
            <a:ext cx="4206520" cy="52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97756"/>
            <a:ext cx="7149196" cy="533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7657"/>
            <a:ext cx="7232352" cy="540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97756"/>
            <a:ext cx="7245608" cy="54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876"/>
            <a:ext cx="7304360" cy="545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36104"/>
            <a:ext cx="5957056" cy="53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3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08720"/>
            <a:ext cx="723092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654050"/>
            <a:ext cx="60706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Chipping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23768"/>
            <a:ext cx="6739048" cy="53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Winter Protection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0968"/>
            <a:ext cx="8024439" cy="53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Winter Protection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873720"/>
            <a:ext cx="8128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9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Galanthus Structure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89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004" y="908720"/>
            <a:ext cx="401621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Diminutives: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Grumpy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30" y="853105"/>
            <a:ext cx="6558622" cy="54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Diminutives: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Tiny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Tim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07" y="850550"/>
            <a:ext cx="5945405" cy="545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Diminutives: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Icicle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78973"/>
            <a:ext cx="7047243" cy="51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Diminutives: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Little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Drip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979512"/>
            <a:ext cx="5410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6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Diminutives: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Elfin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23620"/>
            <a:ext cx="5184576" cy="549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The </a:t>
            </a:r>
            <a:r>
              <a:rPr lang="fr-CH" sz="32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Lonely</a:t>
            </a:r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 Snowdrop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66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4" y="824484"/>
            <a:ext cx="7664400" cy="54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8864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fr-CH" sz="32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Galanthus Structure</a:t>
            </a:r>
            <a:endParaRPr lang="en-GB" sz="32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96136" y="6356350"/>
            <a:ext cx="3240360" cy="365125"/>
          </a:xfrm>
        </p:spPr>
        <p:txBody>
          <a:bodyPr/>
          <a:lstStyle/>
          <a:p>
            <a:r>
              <a:rPr lang="en-GB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Ernest </a:t>
            </a:r>
            <a:r>
              <a:rPr lang="en-GB" sz="2400" dirty="0" err="1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Cavallo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42" y="6309320"/>
            <a:ext cx="289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16FA52"/>
                </a:solidFill>
                <a:latin typeface="Copperplate Gothic Bold" panose="020E0705020206020404" pitchFamily="34" charset="0"/>
              </a:rPr>
              <a:t>Galanthophilia</a:t>
            </a:r>
            <a:endParaRPr lang="en-GB" sz="2400" dirty="0">
              <a:solidFill>
                <a:srgbClr val="16FA52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1" y="1069783"/>
            <a:ext cx="8486511" cy="50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4919</TotalTime>
  <Words>522</Words>
  <Application>Microsoft Office PowerPoint</Application>
  <PresentationFormat>On-screen Show (4:3)</PresentationFormat>
  <Paragraphs>257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Galanthophilia A good kind of love</vt:lpstr>
      <vt:lpstr>American Winter Scene</vt:lpstr>
      <vt:lpstr>Galanthus At Colesbourne</vt:lpstr>
      <vt:lpstr>The Painswick Rococo Garden</vt:lpstr>
      <vt:lpstr>The Normans’ Garden</vt:lpstr>
      <vt:lpstr>The Old Rectory</vt:lpstr>
      <vt:lpstr>Ragley Hall</vt:lpstr>
      <vt:lpstr>Galanthus Structure</vt:lpstr>
      <vt:lpstr>Galanthus Structure</vt:lpstr>
      <vt:lpstr>Species: Nivalis</vt:lpstr>
      <vt:lpstr>Species: Nivalis</vt:lpstr>
      <vt:lpstr>Species: Elwesii</vt:lpstr>
      <vt:lpstr>Species: Woronowii</vt:lpstr>
      <vt:lpstr>Species: Peshmenii</vt:lpstr>
      <vt:lpstr>Species: Rizenhensis</vt:lpstr>
      <vt:lpstr>Species: Rizenhensis</vt:lpstr>
      <vt:lpstr>Species: Regina Olgae</vt:lpstr>
      <vt:lpstr>Early Snowdrops: Barnes</vt:lpstr>
      <vt:lpstr>Early Snowdrops: Potter’s Prelude</vt:lpstr>
      <vt:lpstr>Early Snowdrops: Potter’s Prelude</vt:lpstr>
      <vt:lpstr>Good Doers: S Arnott</vt:lpstr>
      <vt:lpstr>Good Doers: Brenda Troyle</vt:lpstr>
      <vt:lpstr>Good Doers: Comet</vt:lpstr>
      <vt:lpstr>Good Doers: Comet</vt:lpstr>
      <vt:lpstr>Good Doers: George Elwes</vt:lpstr>
      <vt:lpstr>Good Doers: Magnet</vt:lpstr>
      <vt:lpstr>Good Doers: Ginns Imperiati</vt:lpstr>
      <vt:lpstr>Doubles: Flore Pleno</vt:lpstr>
      <vt:lpstr>Doubles: Flore Pleno</vt:lpstr>
      <vt:lpstr>Doubles: Hippolyta</vt:lpstr>
      <vt:lpstr>Doubles: Hippolyta</vt:lpstr>
      <vt:lpstr>Doubles: Hippolyta Deconstructed</vt:lpstr>
      <vt:lpstr>Doubles: Lady Elphinstone</vt:lpstr>
      <vt:lpstr>Doubles: Godfrey Owen</vt:lpstr>
      <vt:lpstr>Doubles: Blewbury Tart</vt:lpstr>
      <vt:lpstr>Doubles: Esther Merton</vt:lpstr>
      <vt:lpstr>Doubles: Lady beatrix Stanley</vt:lpstr>
      <vt:lpstr>Doubles: Walrus</vt:lpstr>
      <vt:lpstr>Yellows: Wendy’s Gold</vt:lpstr>
      <vt:lpstr>Yellows: Primrose Warburg</vt:lpstr>
      <vt:lpstr>Yellows: Bill Clark</vt:lpstr>
      <vt:lpstr>Yellows: Spindlestone Surprise</vt:lpstr>
      <vt:lpstr>Yellows: Carolyn Elwes</vt:lpstr>
      <vt:lpstr>Poculiformis: Angelsey Abbey</vt:lpstr>
      <vt:lpstr>Poculiformis: Angelsey Abbey</vt:lpstr>
      <vt:lpstr>Poculiformis: Angelique</vt:lpstr>
      <vt:lpstr>Poculiformis: E. A. Bowles</vt:lpstr>
      <vt:lpstr>Poculiformis: E. A. Bowles</vt:lpstr>
      <vt:lpstr>Inverse Pocs: Trumps</vt:lpstr>
      <vt:lpstr>Inverse Pocs: South Hayes</vt:lpstr>
      <vt:lpstr>Unusual: Daphne’s Scissors</vt:lpstr>
      <vt:lpstr>Unusual: Modern Art</vt:lpstr>
      <vt:lpstr>Unusual: Narwal</vt:lpstr>
      <vt:lpstr>Unusual: Luke</vt:lpstr>
      <vt:lpstr>Unusual: Diggory</vt:lpstr>
      <vt:lpstr>Unusual: Lord Lieutenant</vt:lpstr>
      <vt:lpstr>Unusual: Green Tear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Chipping</vt:lpstr>
      <vt:lpstr>Winter Protection</vt:lpstr>
      <vt:lpstr>Winter Protection</vt:lpstr>
      <vt:lpstr>Diminutives: Grumpy </vt:lpstr>
      <vt:lpstr>Diminutives: Tiny Tim</vt:lpstr>
      <vt:lpstr>Diminutives: Icicle</vt:lpstr>
      <vt:lpstr>Diminutives: Little Drip</vt:lpstr>
      <vt:lpstr>Diminutives: Elfin </vt:lpstr>
      <vt:lpstr>The Lonely Snowdrop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Cotswold Beauty</dc:title>
  <dc:creator>Susan Alexander</dc:creator>
  <cp:lastModifiedBy>Susan Alexander</cp:lastModifiedBy>
  <cp:revision>40</cp:revision>
  <dcterms:created xsi:type="dcterms:W3CDTF">2014-01-27T10:44:46Z</dcterms:created>
  <dcterms:modified xsi:type="dcterms:W3CDTF">2014-03-20T07:43:47Z</dcterms:modified>
</cp:coreProperties>
</file>